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9144000" cy="6858000" type="screen4x3"/>
  <p:notesSz cx="9939338" cy="14368463"/>
  <p:defaultTextStyle>
    <a:defPPr rtl="0">
      <a:defRPr lang="ja-JP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6" userDrawn="1">
          <p15:clr>
            <a:srgbClr val="A4A3A4"/>
          </p15:clr>
        </p15:guide>
        <p15:guide id="2" pos="313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492" autoAdjust="0"/>
  </p:normalViewPr>
  <p:slideViewPr>
    <p:cSldViewPr>
      <p:cViewPr varScale="1">
        <p:scale>
          <a:sx n="164" d="100"/>
          <a:sy n="164" d="100"/>
        </p:scale>
        <p:origin x="1640" y="1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96"/>
      </p:cViewPr>
      <p:guideLst>
        <p:guide orient="horz" pos="4526"/>
        <p:guide pos="3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7047" cy="718423"/>
          </a:xfrm>
          <a:prstGeom prst="rect">
            <a:avLst/>
          </a:prstGeom>
        </p:spPr>
        <p:txBody>
          <a:bodyPr vert="horz" lIns="132725" tIns="66363" rIns="132725" bIns="66363" rtlCol="0"/>
          <a:lstStyle>
            <a:lvl1pPr algn="l">
              <a:defRPr sz="1700"/>
            </a:lvl1pPr>
          </a:lstStyle>
          <a:p>
            <a:pPr rtl="0"/>
            <a:endParaRPr lang="ja-JP" altLang="en-US" dirty="0">
              <a:latin typeface="MS Mincho" panose="02020609040205080304" pitchFamily="17" charset="-128"/>
              <a:ea typeface="MS Mincho" panose="02020609040205080304" pitchFamily="17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9992" y="1"/>
            <a:ext cx="4307047" cy="718423"/>
          </a:xfrm>
          <a:prstGeom prst="rect">
            <a:avLst/>
          </a:prstGeom>
        </p:spPr>
        <p:txBody>
          <a:bodyPr vert="horz" lIns="132725" tIns="66363" rIns="132725" bIns="66363" rtlCol="0"/>
          <a:lstStyle>
            <a:lvl1pPr algn="r">
              <a:defRPr sz="1700"/>
            </a:lvl1pPr>
          </a:lstStyle>
          <a:p>
            <a:pPr rtl="0"/>
            <a:fld id="{72EC49FC-0A31-4584-AE96-1E1D3C3E4788}" type="datetime4">
              <a:rPr lang="ja-JP" altLang="en-US" smtClean="0">
                <a:latin typeface="MS Mincho" panose="02020609040205080304" pitchFamily="17" charset="-128"/>
                <a:ea typeface="MS Mincho" panose="02020609040205080304" pitchFamily="17" charset="-128"/>
              </a:rPr>
              <a:t>2023年6月30日</a:t>
            </a:fld>
            <a:endParaRPr dirty="0">
              <a:latin typeface="MS Mincho" panose="02020609040205080304" pitchFamily="17" charset="-128"/>
              <a:ea typeface="MS Mincho" panose="02020609040205080304" pitchFamily="17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13647547"/>
            <a:ext cx="4307047" cy="718423"/>
          </a:xfrm>
          <a:prstGeom prst="rect">
            <a:avLst/>
          </a:prstGeom>
        </p:spPr>
        <p:txBody>
          <a:bodyPr vert="horz" lIns="132725" tIns="66363" rIns="132725" bIns="66363" rtlCol="0" anchor="b"/>
          <a:lstStyle>
            <a:lvl1pPr algn="l">
              <a:defRPr sz="1700"/>
            </a:lvl1pPr>
          </a:lstStyle>
          <a:p>
            <a:pPr rtl="0"/>
            <a:endParaRPr lang="ja-JP" altLang="en-US" dirty="0">
              <a:latin typeface="MS Mincho" panose="02020609040205080304" pitchFamily="17" charset="-128"/>
              <a:ea typeface="MS Mincho" panose="02020609040205080304" pitchFamily="17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9992" y="13647547"/>
            <a:ext cx="4307047" cy="718423"/>
          </a:xfrm>
          <a:prstGeom prst="rect">
            <a:avLst/>
          </a:prstGeom>
        </p:spPr>
        <p:txBody>
          <a:bodyPr vert="horz" lIns="132725" tIns="66363" rIns="132725" bIns="66363" rtlCol="0" anchor="b"/>
          <a:lstStyle>
            <a:lvl1pPr algn="r">
              <a:defRPr sz="1700"/>
            </a:lvl1pPr>
          </a:lstStyle>
          <a:p>
            <a:pPr rtl="0"/>
            <a:fld id="{A8E322BB-75AD-4A1E-9661-2724167329F0}" type="slidenum">
              <a:rPr lang="en-US" altLang="ja-JP">
                <a:latin typeface="MS Mincho" panose="02020609040205080304" pitchFamily="17" charset="-128"/>
                <a:ea typeface="MS Mincho" panose="02020609040205080304" pitchFamily="17" charset="-128"/>
              </a:rPr>
              <a:t>‹#›</a:t>
            </a:fld>
            <a:endParaRPr lang="ja-JP" altLang="en-US" dirty="0">
              <a:latin typeface="MS Mincho" panose="02020609040205080304" pitchFamily="17" charset="-128"/>
              <a:ea typeface="MS Mincho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7047" cy="718423"/>
          </a:xfrm>
          <a:prstGeom prst="rect">
            <a:avLst/>
          </a:prstGeom>
        </p:spPr>
        <p:txBody>
          <a:bodyPr vert="horz" lIns="132725" tIns="66363" rIns="132725" bIns="66363" rtlCol="0"/>
          <a:lstStyle>
            <a:lvl1pPr algn="l">
              <a:defRPr sz="1700"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992" y="1"/>
            <a:ext cx="4307047" cy="718423"/>
          </a:xfrm>
          <a:prstGeom prst="rect">
            <a:avLst/>
          </a:prstGeom>
        </p:spPr>
        <p:txBody>
          <a:bodyPr vert="horz" lIns="132725" tIns="66363" rIns="132725" bIns="66363" rtlCol="0"/>
          <a:lstStyle>
            <a:lvl1pPr algn="r">
              <a:defRPr sz="1700"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fld id="{E4C67439-E0B2-4387-9D2A-5CA53C9ADE2D}" type="datetime4">
              <a:rPr lang="ja-JP" altLang="en-US" smtClean="0"/>
              <a:pPr/>
              <a:t>2023年6月30日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7950" y="1077913"/>
            <a:ext cx="7183438" cy="5386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25" tIns="66363" rIns="132725" bIns="66363" rtlCol="0" anchor="ctr"/>
          <a:lstStyle/>
          <a:p>
            <a:pPr rtl="0"/>
            <a:endParaRPr lang="ja-JP" altLang="en-US" noProof="0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934" y="6825021"/>
            <a:ext cx="7951470" cy="6465808"/>
          </a:xfrm>
          <a:prstGeom prst="rect">
            <a:avLst/>
          </a:prstGeom>
        </p:spPr>
        <p:txBody>
          <a:bodyPr vert="horz" lIns="132725" tIns="66363" rIns="132725" bIns="66363" rtlCol="0"/>
          <a:lstStyle/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13647547"/>
            <a:ext cx="4307047" cy="718423"/>
          </a:xfrm>
          <a:prstGeom prst="rect">
            <a:avLst/>
          </a:prstGeom>
        </p:spPr>
        <p:txBody>
          <a:bodyPr vert="horz" lIns="132725" tIns="66363" rIns="132725" bIns="66363" rtlCol="0" anchor="b"/>
          <a:lstStyle>
            <a:lvl1pPr algn="l">
              <a:defRPr sz="1700"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992" y="13647547"/>
            <a:ext cx="4307047" cy="718423"/>
          </a:xfrm>
          <a:prstGeom prst="rect">
            <a:avLst/>
          </a:prstGeom>
        </p:spPr>
        <p:txBody>
          <a:bodyPr vert="horz" lIns="132725" tIns="66363" rIns="132725" bIns="66363" rtlCol="0" anchor="b"/>
          <a:lstStyle>
            <a:lvl1pPr algn="r">
              <a:defRPr sz="1700"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fld id="{B045B7DE-1198-4F2F-B574-CA8CAE341642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MS Mincho" panose="02020609040205080304" pitchFamily="17" charset="-128"/>
        <a:ea typeface="MS Mincho" panose="02020609040205080304" pitchFamily="17" charset="-128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MS Mincho" panose="02020609040205080304" pitchFamily="17" charset="-128"/>
        <a:ea typeface="MS Mincho" panose="02020609040205080304" pitchFamily="17" charset="-128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MS Mincho" panose="02020609040205080304" pitchFamily="17" charset="-128"/>
        <a:ea typeface="MS Mincho" panose="02020609040205080304" pitchFamily="17" charset="-128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MS Mincho" panose="02020609040205080304" pitchFamily="17" charset="-128"/>
        <a:ea typeface="MS Mincho" panose="02020609040205080304" pitchFamily="17" charset="-128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MS Mincho" panose="02020609040205080304" pitchFamily="17" charset="-128"/>
        <a:ea typeface="MS Mincho" panose="02020609040205080304" pitchFamily="17" charset="-128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7950" y="1077913"/>
            <a:ext cx="7183438" cy="5386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altLang="ja-JP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566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四角"/>
          <p:cNvGrpSpPr/>
          <p:nvPr/>
        </p:nvGrpSpPr>
        <p:grpSpPr>
          <a:xfrm>
            <a:off x="1" y="1135746"/>
            <a:ext cx="1217066" cy="799981"/>
            <a:chOff x="0" y="452558"/>
            <a:chExt cx="914400" cy="524182"/>
          </a:xfrm>
        </p:grpSpPr>
        <p:sp>
          <p:nvSpPr>
            <p:cNvPr id="8" name="角丸四角形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800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800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" name="片側の 2 つの角を丸めた四角形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800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71601" y="362396"/>
            <a:ext cx="6858000" cy="167640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4500"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2089595"/>
            <a:ext cx="6858000" cy="886344"/>
          </a:xfrm>
        </p:spPr>
        <p:txBody>
          <a:bodyPr rtlCol="0">
            <a:normAutofit/>
          </a:bodyPr>
          <a:lstStyle>
            <a:lvl1pPr marL="0" indent="0" algn="l">
              <a:buNone/>
              <a:defRPr sz="2100">
                <a:solidFill>
                  <a:schemeClr val="accent1">
                    <a:lumMod val="75000"/>
                  </a:schemeClr>
                </a:solidFill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  <a:lvl2pPr marL="45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ja-JP" altLang="en-US" noProof="0"/>
              <a:t>マスター サブタイトルの書式設定</a:t>
            </a:r>
            <a:endParaRPr lang="ja-JP" altLang="en-US" noProof="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r>
              <a:rPr lang="ja-JP" altLang="en-US"/>
              <a:t>フッターを追加</a:t>
            </a:r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fld id="{201D754F-64C6-4979-9D56-36309B652AF0}" type="datetime4">
              <a:rPr lang="ja-JP" altLang="en-US" smtClean="0"/>
              <a:pPr/>
              <a:t>2023年6月30日</a:t>
            </a:fld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fld id="{34C99D79-8A4B-4031-B1E0-AF26F8EDF2BC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ja-JP" altLang="en-US" noProof="0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/>
              <a:t>フッターを追加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3F6D3E-45C4-46CF-912B-4B70F7333B98}" type="datetime4">
              <a:rPr lang="ja-JP" altLang="en-US" noProof="0" smtClean="0"/>
              <a:t>2023年6月30日</a:t>
            </a:fld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en-US" altLang="ja-JP" noProof="0" smtClean="0"/>
              <a:t>‹#›</a:t>
            </a:fld>
            <a:endParaRPr lang="en-US" altLang="ja-JP" noProof="0" dirty="0"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四角"/>
          <p:cNvGrpSpPr/>
          <p:nvPr/>
        </p:nvGrpSpPr>
        <p:grpSpPr>
          <a:xfrm rot="5400000">
            <a:off x="7056319" y="299320"/>
            <a:ext cx="1063300" cy="393137"/>
            <a:chOff x="0" y="452558"/>
            <a:chExt cx="914400" cy="524182"/>
          </a:xfrm>
        </p:grpSpPr>
        <p:sp>
          <p:nvSpPr>
            <p:cNvPr id="8" name="角丸四角形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800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800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" name="片側の 2 つの角を丸めた四角形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800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15" name="下のグラフィック"/>
          <p:cNvGrpSpPr/>
          <p:nvPr/>
        </p:nvGrpSpPr>
        <p:grpSpPr>
          <a:xfrm>
            <a:off x="0" y="5395520"/>
            <a:ext cx="9144000" cy="1462483"/>
            <a:chOff x="0" y="4046638"/>
            <a:chExt cx="9144000" cy="1096862"/>
          </a:xfrm>
        </p:grpSpPr>
        <p:sp>
          <p:nvSpPr>
            <p:cNvPr id="16" name="フリーフォーム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800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" name="長方形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ja-JP" altLang="en-US" sz="1800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315200" y="1150517"/>
            <a:ext cx="1371600" cy="5021685"/>
          </a:xfrm>
        </p:spPr>
        <p:txBody>
          <a:bodyPr vert="eaVert" rtlCol="0"/>
          <a:lstStyle>
            <a:lvl1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>
          <a:xfrm>
            <a:off x="914400" y="1150517"/>
            <a:ext cx="6172200" cy="5021685"/>
          </a:xfrm>
        </p:spPr>
        <p:txBody>
          <a:bodyPr vert="eaVert" rtlCol="0"/>
          <a:lstStyle>
            <a:lvl1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  <a:lvl2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2pPr>
            <a:lvl3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3pPr>
            <a:lvl4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4pPr>
            <a:lvl5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ja-JP" altLang="en-US" noProof="0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r>
              <a:rPr lang="ja-JP" altLang="en-US"/>
              <a:t>フッターを追加</a:t>
            </a:r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fld id="{2CDFA715-00CA-476B-A016-EB280FAE39A6}" type="datetime4">
              <a:rPr lang="ja-JP" altLang="en-US" smtClean="0"/>
              <a:pPr/>
              <a:t>2023年6月30日</a:t>
            </a:fld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fld id="{34C99D79-8A4B-4031-B1E0-AF26F8EDF2BC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/>
              <a:t>フッターを追加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0B53AF-EFD5-43DF-8BDC-EF1C2A870D59}" type="datetime4">
              <a:rPr lang="ja-JP" altLang="en-US" noProof="0" smtClean="0"/>
              <a:t>2023年6月30日</a:t>
            </a:fld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en-US" altLang="ja-JP" noProof="0" smtClean="0"/>
              <a:t>‹#›</a:t>
            </a:fld>
            <a:endParaRPr lang="en-US" altLang="ja-JP" noProof="0" dirty="0"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四角"/>
          <p:cNvGrpSpPr/>
          <p:nvPr/>
        </p:nvGrpSpPr>
        <p:grpSpPr>
          <a:xfrm>
            <a:off x="1" y="3124415"/>
            <a:ext cx="1217066" cy="805061"/>
            <a:chOff x="0" y="2343311"/>
            <a:chExt cx="1217066" cy="603796"/>
          </a:xfrm>
        </p:grpSpPr>
        <p:sp>
          <p:nvSpPr>
            <p:cNvPr id="8" name="角丸四角形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800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800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" name="片側の 2 つの角を丸めた四角形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800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19" name="下のグラフィック"/>
          <p:cNvGrpSpPr/>
          <p:nvPr/>
        </p:nvGrpSpPr>
        <p:grpSpPr>
          <a:xfrm>
            <a:off x="0" y="5409219"/>
            <a:ext cx="9144000" cy="1462483"/>
            <a:chOff x="0" y="4056912"/>
            <a:chExt cx="9144000" cy="1096862"/>
          </a:xfrm>
        </p:grpSpPr>
        <p:sp>
          <p:nvSpPr>
            <p:cNvPr id="20" name="フリーフォーム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800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1" name="長方形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ja-JP" altLang="en-US" sz="1800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71601" y="1932521"/>
            <a:ext cx="6858000" cy="2105367"/>
          </a:xfrm>
        </p:spPr>
        <p:txBody>
          <a:bodyPr rtlCol="0" anchor="b">
            <a:normAutofit/>
          </a:bodyPr>
          <a:lstStyle>
            <a:lvl1pPr algn="l">
              <a:defRPr sz="4500" b="0" cap="none" baseline="0"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371601" y="4084267"/>
            <a:ext cx="6858000" cy="933297"/>
          </a:xfrm>
        </p:spPr>
        <p:txBody>
          <a:bodyPr rtlCol="0" anchor="t">
            <a:normAutofit/>
          </a:bodyPr>
          <a:lstStyle>
            <a:lvl1pPr marL="0" indent="0">
              <a:buNone/>
              <a:defRPr sz="2100">
                <a:solidFill>
                  <a:schemeClr val="accent1">
                    <a:lumMod val="75000"/>
                  </a:schemeClr>
                </a:solidFill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  <a:lvl2pPr marL="4571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4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36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48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60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27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696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r>
              <a:rPr lang="ja-JP" altLang="en-US"/>
              <a:t>フッターを追加</a:t>
            </a:r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fld id="{729E8BB2-91FB-44E6-9830-183883A76921}" type="datetime4">
              <a:rPr lang="ja-JP" altLang="en-US" smtClean="0"/>
              <a:pPr/>
              <a:t>2023年6月30日</a:t>
            </a:fld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fld id="{34C99D79-8A4B-4031-B1E0-AF26F8EDF2BC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56282" y="152400"/>
            <a:ext cx="7315200" cy="1295400"/>
          </a:xfrm>
        </p:spPr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56282" y="1600200"/>
            <a:ext cx="3657600" cy="4572000"/>
          </a:xfrm>
        </p:spPr>
        <p:txBody>
          <a:bodyPr rtlCol="0"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657600" cy="4572000"/>
          </a:xfrm>
        </p:spPr>
        <p:txBody>
          <a:bodyPr rtlCol="0"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/>
              <a:t>フッターを追加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3C9DCB-1C12-47B0-A4E5-027A2DE720EA}" type="datetime4">
              <a:rPr lang="ja-JP" altLang="en-US" noProof="0" smtClean="0"/>
              <a:t>2023年6月30日</a:t>
            </a:fld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en-US" altLang="ja-JP" noProof="0" smtClean="0"/>
              <a:t>‹#›</a:t>
            </a:fld>
            <a:endParaRPr lang="en-US" altLang="ja-JP" noProof="0" dirty="0"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56282" y="152400"/>
            <a:ext cx="7315200" cy="12954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56282" y="1524003"/>
            <a:ext cx="3657600" cy="816429"/>
          </a:xfrm>
        </p:spPr>
        <p:txBody>
          <a:bodyPr rtlCol="0" anchor="ctr">
            <a:norm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56282" y="2413003"/>
            <a:ext cx="3657600" cy="3759199"/>
          </a:xfrm>
        </p:spPr>
        <p:txBody>
          <a:bodyPr rtlCol="0"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 baseline="0"/>
            </a:lvl8pPr>
            <a:lvl9pPr>
              <a:defRPr sz="1500" baseline="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572000" y="1524003"/>
            <a:ext cx="3657600" cy="816429"/>
          </a:xfrm>
        </p:spPr>
        <p:txBody>
          <a:bodyPr rtlCol="0" anchor="ctr">
            <a:norm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572000" y="2413003"/>
            <a:ext cx="3657600" cy="3759199"/>
          </a:xfrm>
        </p:spPr>
        <p:txBody>
          <a:bodyPr rtlCol="0"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 baseline="0"/>
            </a:lvl8pPr>
            <a:lvl9pPr>
              <a:defRPr sz="1500" baseline="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/>
              <a:t>フッターを追加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E160AF-3428-4E0F-B8D5-1BE8CA7C7D08}" type="datetime4">
              <a:rPr lang="ja-JP" altLang="en-US" noProof="0" smtClean="0"/>
              <a:t>2023年6月30日</a:t>
            </a:fld>
            <a:endParaRPr lang="ja-JP" altLang="en-US" noProof="0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en-US" altLang="ja-JP" noProof="0" smtClean="0"/>
              <a:t>‹#›</a:t>
            </a:fld>
            <a:endParaRPr lang="en-US" altLang="ja-JP" noProof="0" dirty="0"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/>
              <a:t>フッターを追加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20CDF0-F620-45B9-A4AC-F63167D50AEE}" type="datetime4">
              <a:rPr lang="ja-JP" altLang="en-US" noProof="0" smtClean="0"/>
              <a:t>2023年6月30日</a:t>
            </a:fld>
            <a:endParaRPr lang="ja-JP" altLang="en-US" noProof="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en-US" altLang="ja-JP" noProof="0" smtClean="0"/>
              <a:t>‹#›</a:t>
            </a:fld>
            <a:endParaRPr lang="en-US" altLang="ja-JP" noProof="0" dirty="0"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下のグラフィック"/>
          <p:cNvGrpSpPr/>
          <p:nvPr/>
        </p:nvGrpSpPr>
        <p:grpSpPr>
          <a:xfrm>
            <a:off x="0" y="5409219"/>
            <a:ext cx="9144000" cy="1462483"/>
            <a:chOff x="0" y="4056912"/>
            <a:chExt cx="9144000" cy="1096862"/>
          </a:xfrm>
        </p:grpSpPr>
        <p:sp>
          <p:nvSpPr>
            <p:cNvPr id="9" name="フリーフォーム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800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" name="長方形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ja-JP" altLang="en-US" sz="1800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r>
              <a:rPr lang="ja-JP" altLang="en-US"/>
              <a:t>フッターを追加</a:t>
            </a:r>
            <a:endParaRPr lang="ja-JP" altLang="en-US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fld id="{F2FF0810-7293-4659-89F7-160864C603FA}" type="datetime4">
              <a:rPr lang="ja-JP" altLang="en-US" smtClean="0"/>
              <a:pPr/>
              <a:t>2023年6月30日</a:t>
            </a:fld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fld id="{34C99D79-8A4B-4031-B1E0-AF26F8EDF2BC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2700" b="0"/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57601" y="1600200"/>
            <a:ext cx="4572000" cy="4572000"/>
          </a:xfrm>
        </p:spPr>
        <p:txBody>
          <a:bodyPr rtlCol="0"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914400" y="1600202"/>
            <a:ext cx="2590800" cy="4571999"/>
          </a:xfrm>
        </p:spPr>
        <p:txBody>
          <a:bodyPr rtlCol="0">
            <a:normAutofit/>
          </a:bodyPr>
          <a:lstStyle>
            <a:lvl1pPr marL="0" indent="0">
              <a:buNone/>
              <a:defRPr sz="2100">
                <a:solidFill>
                  <a:schemeClr val="accent1">
                    <a:lumMod val="75000"/>
                  </a:schemeClr>
                </a:solidFill>
              </a:defRPr>
            </a:lvl1pPr>
            <a:lvl2pPr marL="457120" indent="0">
              <a:buNone/>
              <a:defRPr sz="1200"/>
            </a:lvl2pPr>
            <a:lvl3pPr marL="914240" indent="0">
              <a:buNone/>
              <a:defRPr sz="975"/>
            </a:lvl3pPr>
            <a:lvl4pPr marL="1371360" indent="0">
              <a:buNone/>
              <a:defRPr sz="900"/>
            </a:lvl4pPr>
            <a:lvl5pPr marL="1828480" indent="0">
              <a:buNone/>
              <a:defRPr sz="900"/>
            </a:lvl5pPr>
            <a:lvl6pPr marL="2285600" indent="0">
              <a:buNone/>
              <a:defRPr sz="900"/>
            </a:lvl6pPr>
            <a:lvl7pPr marL="2742720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/>
              <a:t>フッターを追加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7283C3-B71B-4549-A14F-13534A09B1C8}" type="datetime4">
              <a:rPr lang="ja-JP" altLang="en-US" noProof="0" smtClean="0"/>
              <a:t>2023年6月30日</a:t>
            </a:fld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en-US" altLang="ja-JP" noProof="0" smtClean="0"/>
              <a:t>‹#›</a:t>
            </a:fld>
            <a:endParaRPr lang="en-US" altLang="ja-JP" noProof="0" dirty="0"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2700" b="0"/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図プレースホルダー 2" descr="画像を追加する空のプレースホルダー。プレースホルダーをクリックし、追加する画像を選択します"/>
          <p:cNvSpPr>
            <a:spLocks noGrp="1"/>
          </p:cNvSpPr>
          <p:nvPr>
            <p:ph type="pic" idx="1"/>
          </p:nvPr>
        </p:nvSpPr>
        <p:spPr>
          <a:xfrm>
            <a:off x="914404" y="1600200"/>
            <a:ext cx="5029197" cy="3657600"/>
          </a:xfrm>
          <a:prstGeom prst="roundRect">
            <a:avLst>
              <a:gd name="adj" fmla="val 309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025"/>
            </a:lvl1pPr>
            <a:lvl2pPr marL="457120" indent="0">
              <a:buNone/>
              <a:defRPr sz="2775"/>
            </a:lvl2pPr>
            <a:lvl3pPr marL="914240" indent="0">
              <a:buNone/>
              <a:defRPr sz="2400"/>
            </a:lvl3pPr>
            <a:lvl4pPr marL="1371360" indent="0">
              <a:buNone/>
              <a:defRPr sz="2025"/>
            </a:lvl4pPr>
            <a:lvl5pPr marL="1828480" indent="0">
              <a:buNone/>
              <a:defRPr sz="2025"/>
            </a:lvl5pPr>
            <a:lvl6pPr marL="2285600" indent="0">
              <a:buNone/>
              <a:defRPr sz="2025"/>
            </a:lvl6pPr>
            <a:lvl7pPr marL="2742720" indent="0">
              <a:buNone/>
              <a:defRPr sz="2025"/>
            </a:lvl7pPr>
            <a:lvl8pPr marL="3199840" indent="0">
              <a:buNone/>
              <a:defRPr sz="2025"/>
            </a:lvl8pPr>
            <a:lvl9pPr marL="3656960" indent="0">
              <a:buNone/>
              <a:defRPr sz="2025"/>
            </a:lvl9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00" y="1600200"/>
            <a:ext cx="2133600" cy="3759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100">
                <a:solidFill>
                  <a:schemeClr val="accent1">
                    <a:lumMod val="75000"/>
                  </a:schemeClr>
                </a:solidFill>
              </a:defRPr>
            </a:lvl1pPr>
            <a:lvl2pPr marL="457120" indent="0">
              <a:buNone/>
              <a:defRPr sz="1200"/>
            </a:lvl2pPr>
            <a:lvl3pPr marL="914240" indent="0">
              <a:buNone/>
              <a:defRPr sz="975"/>
            </a:lvl3pPr>
            <a:lvl4pPr marL="1371360" indent="0">
              <a:buNone/>
              <a:defRPr sz="900"/>
            </a:lvl4pPr>
            <a:lvl5pPr marL="1828480" indent="0">
              <a:buNone/>
              <a:defRPr sz="900"/>
            </a:lvl5pPr>
            <a:lvl6pPr marL="2285600" indent="0">
              <a:buNone/>
              <a:defRPr sz="900"/>
            </a:lvl6pPr>
            <a:lvl7pPr marL="2742720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/>
              <a:t>フッターを追加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A7CDB8-CBD5-4672-B8DF-883C8368A8C0}" type="datetime4">
              <a:rPr lang="ja-JP" altLang="en-US" noProof="0" smtClean="0"/>
              <a:t>2023年6月30日</a:t>
            </a:fld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en-US" altLang="ja-JP" noProof="0" smtClean="0"/>
              <a:t>‹#›</a:t>
            </a:fld>
            <a:endParaRPr lang="en-US" altLang="ja-JP" noProof="0" dirty="0"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下のグラフィック"/>
          <p:cNvGrpSpPr/>
          <p:nvPr/>
        </p:nvGrpSpPr>
        <p:grpSpPr>
          <a:xfrm>
            <a:off x="0" y="5409219"/>
            <a:ext cx="9144000" cy="1462483"/>
            <a:chOff x="0" y="4056912"/>
            <a:chExt cx="9144000" cy="1096862"/>
          </a:xfrm>
        </p:grpSpPr>
        <p:sp>
          <p:nvSpPr>
            <p:cNvPr id="21" name="フリーフォーム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800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8" name="長方形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ja-JP" altLang="en-US" sz="1800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7" name="四角"/>
          <p:cNvGrpSpPr/>
          <p:nvPr/>
        </p:nvGrpSpPr>
        <p:grpSpPr>
          <a:xfrm>
            <a:off x="2" y="800554"/>
            <a:ext cx="797475" cy="524183"/>
            <a:chOff x="0" y="452558"/>
            <a:chExt cx="914400" cy="524182"/>
          </a:xfrm>
        </p:grpSpPr>
        <p:sp>
          <p:nvSpPr>
            <p:cNvPr id="8" name="角丸四角形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800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800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" name="片側の 2 つの角を丸めた四角形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800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31520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914401" y="6448425"/>
            <a:ext cx="621792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900">
                <a:solidFill>
                  <a:schemeClr val="tx1"/>
                </a:solidFill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r>
              <a:rPr lang="ja-JP" altLang="en-US"/>
              <a:t>フッターを追加</a:t>
            </a:r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7162800" y="6448425"/>
            <a:ext cx="106680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900">
                <a:solidFill>
                  <a:schemeClr val="tx1"/>
                </a:solidFill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fld id="{C6877DB1-A221-46F7-B996-4DB4EF81C260}" type="datetime4">
              <a:rPr lang="ja-JP" altLang="en-US" smtClean="0"/>
              <a:pPr/>
              <a:t>2023年6月30日</a:t>
            </a:fld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305800" y="6448425"/>
            <a:ext cx="60960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900">
                <a:solidFill>
                  <a:schemeClr val="tx1"/>
                </a:solidFill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fld id="{34C99D79-8A4B-4031-B1E0-AF26F8EDF2BC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240" rtl="0" eaLnBrk="1" latinLnBrk="0" hangingPunct="1">
        <a:spcBef>
          <a:spcPct val="0"/>
        </a:spcBef>
        <a:buNone/>
        <a:defRPr kumimoji="1" sz="2700" kern="1200">
          <a:solidFill>
            <a:schemeClr val="tx1"/>
          </a:solidFill>
          <a:latin typeface="MS Mincho" panose="02020609040205080304" pitchFamily="17" charset="-128"/>
          <a:ea typeface="MS Mincho" panose="02020609040205080304" pitchFamily="17" charset="-128"/>
          <a:cs typeface="+mj-cs"/>
        </a:defRPr>
      </a:lvl1pPr>
    </p:titleStyle>
    <p:bodyStyle>
      <a:lvl1pPr marL="228560" indent="-228560" algn="l" defTabSz="914240" rtl="0" eaLnBrk="1" latinLnBrk="0" hangingPunct="1">
        <a:lnSpc>
          <a:spcPct val="90000"/>
        </a:lnSpc>
        <a:spcBef>
          <a:spcPts val="1350"/>
        </a:spcBef>
        <a:buClr>
          <a:schemeClr val="accent1">
            <a:lumMod val="75000"/>
          </a:schemeClr>
        </a:buClr>
        <a:buFont typeface="Arial" pitchFamily="34" charset="0"/>
        <a:buChar char="•"/>
        <a:defRPr kumimoji="1" sz="2100" kern="1200">
          <a:solidFill>
            <a:schemeClr val="tx1"/>
          </a:solidFill>
          <a:latin typeface="MS Mincho" panose="02020609040205080304" pitchFamily="17" charset="-128"/>
          <a:ea typeface="MS Mincho" panose="02020609040205080304" pitchFamily="17" charset="-128"/>
          <a:cs typeface="+mn-cs"/>
        </a:defRPr>
      </a:lvl1pPr>
      <a:lvl2pPr marL="566829" indent="-228560" algn="l" defTabSz="91424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Font typeface="Arial" pitchFamily="34" charset="0"/>
        <a:buChar char="–"/>
        <a:defRPr kumimoji="1" sz="1800" kern="1200">
          <a:solidFill>
            <a:schemeClr val="tx1"/>
          </a:solidFill>
          <a:latin typeface="MS Mincho" panose="02020609040205080304" pitchFamily="17" charset="-128"/>
          <a:ea typeface="MS Mincho" panose="02020609040205080304" pitchFamily="17" charset="-128"/>
          <a:cs typeface="+mn-cs"/>
        </a:defRPr>
      </a:lvl2pPr>
      <a:lvl3pPr marL="905098" indent="-228560" algn="l" defTabSz="91424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Font typeface="Arial" pitchFamily="34" charset="0"/>
        <a:buChar char="•"/>
        <a:defRPr kumimoji="1" sz="1500" kern="1200">
          <a:solidFill>
            <a:schemeClr val="tx1"/>
          </a:solidFill>
          <a:latin typeface="MS Mincho" panose="02020609040205080304" pitchFamily="17" charset="-128"/>
          <a:ea typeface="MS Mincho" panose="02020609040205080304" pitchFamily="17" charset="-128"/>
          <a:cs typeface="+mn-cs"/>
        </a:defRPr>
      </a:lvl3pPr>
      <a:lvl4pPr marL="1243367" indent="-228560" algn="l" defTabSz="91424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Font typeface="Arial" pitchFamily="34" charset="0"/>
        <a:buChar char="•"/>
        <a:defRPr kumimoji="1" sz="1500" kern="1200">
          <a:solidFill>
            <a:schemeClr val="tx1"/>
          </a:solidFill>
          <a:latin typeface="MS Mincho" panose="02020609040205080304" pitchFamily="17" charset="-128"/>
          <a:ea typeface="MS Mincho" panose="02020609040205080304" pitchFamily="17" charset="-128"/>
          <a:cs typeface="+mn-cs"/>
        </a:defRPr>
      </a:lvl4pPr>
      <a:lvl5pPr marL="1581635" indent="-228560" algn="l" defTabSz="91424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Font typeface="Arial" pitchFamily="34" charset="0"/>
        <a:buChar char="•"/>
        <a:defRPr kumimoji="1" sz="1500" kern="1200">
          <a:solidFill>
            <a:schemeClr val="tx1"/>
          </a:solidFill>
          <a:latin typeface="MS Mincho" panose="02020609040205080304" pitchFamily="17" charset="-128"/>
          <a:ea typeface="MS Mincho" panose="02020609040205080304" pitchFamily="17" charset="-128"/>
          <a:cs typeface="+mn-cs"/>
        </a:defRPr>
      </a:lvl5pPr>
      <a:lvl6pPr marL="1919904" indent="-228560" algn="l" defTabSz="91424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kumimoji="1" sz="1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58173" indent="-228560" algn="l" defTabSz="91424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kumimoji="1" sz="15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96442" indent="-228560" algn="l" defTabSz="91424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kumimoji="1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34710" indent="-228560" algn="l" defTabSz="91424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kumimoji="1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24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B84A6E1F-9E37-638C-7CF9-87E809D353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93" b="61933"/>
          <a:stretch/>
        </p:blipFill>
        <p:spPr bwMode="auto">
          <a:xfrm>
            <a:off x="6940498" y="116632"/>
            <a:ext cx="2062467" cy="1972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210" y="451694"/>
            <a:ext cx="7560840" cy="1346100"/>
          </a:xfrm>
        </p:spPr>
        <p:txBody>
          <a:bodyPr rtlCol="0"/>
          <a:lstStyle/>
          <a:p>
            <a:pPr rtl="0"/>
            <a:r>
              <a:rPr lang="en-US" altLang="ja-JP" sz="4800" b="1" dirty="0"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Web</a:t>
            </a:r>
            <a:r>
              <a:rPr lang="ja-JP" altLang="en-US" sz="4800" b="1" dirty="0"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もぐもぐ</a:t>
            </a:r>
            <a:br>
              <a:rPr lang="en-US" altLang="ja-JP" sz="4800" b="1" dirty="0">
                <a:latin typeface="うずらフォント" panose="02000609000000000000" pitchFamily="1" charset="-128"/>
                <a:ea typeface="うずらフォント" panose="02000609000000000000" pitchFamily="1" charset="-128"/>
              </a:rPr>
            </a:br>
            <a:r>
              <a:rPr lang="ja-JP" altLang="en-US" sz="4800" b="1" dirty="0"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パパキッチン開催！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3568" y="1988840"/>
            <a:ext cx="7088832" cy="1339405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ja-JP" altLang="en-US" dirty="0"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子どもを楽しませるアイディアにお困りのお父さん！</a:t>
            </a:r>
            <a:endParaRPr lang="en-US" altLang="ja-JP" dirty="0">
              <a:latin typeface="うずらフォント" panose="02000609000000000000" pitchFamily="1" charset="-128"/>
              <a:ea typeface="うずらフォント" panose="02000609000000000000" pitchFamily="1" charset="-128"/>
            </a:endParaRPr>
          </a:p>
          <a:p>
            <a:pPr rtl="0"/>
            <a:r>
              <a:rPr lang="ja-JP" altLang="en-US" dirty="0"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クッキングを通して子どもと関わってみませんか？</a:t>
            </a:r>
            <a:endParaRPr lang="en-US" altLang="ja-JP" dirty="0">
              <a:latin typeface="うずらフォント" panose="02000609000000000000" pitchFamily="1" charset="-128"/>
              <a:ea typeface="うずらフォント" panose="02000609000000000000" pitchFamily="1" charset="-128"/>
            </a:endParaRPr>
          </a:p>
          <a:p>
            <a:pPr rtl="0"/>
            <a:r>
              <a:rPr lang="ja-JP" altLang="en-US" dirty="0"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（お母さんの参加も大歓迎です！！）</a:t>
            </a:r>
            <a:br>
              <a:rPr lang="en-US" altLang="ja-JP" dirty="0">
                <a:latin typeface="うずらフォント" panose="02000609000000000000" pitchFamily="1" charset="-128"/>
                <a:ea typeface="うずらフォント" panose="02000609000000000000" pitchFamily="1" charset="-128"/>
              </a:rPr>
            </a:br>
            <a:endParaRPr lang="ja-JP" altLang="en-US" dirty="0">
              <a:latin typeface="うずらフォント" panose="02000609000000000000" pitchFamily="1" charset="-128"/>
              <a:ea typeface="うずらフォント" panose="02000609000000000000" pitchFamily="1" charset="-128"/>
            </a:endParaRPr>
          </a:p>
        </p:txBody>
      </p:sp>
      <p:sp>
        <p:nvSpPr>
          <p:cNvPr id="4" name="サブタイトル 2">
            <a:extLst>
              <a:ext uri="{FF2B5EF4-FFF2-40B4-BE49-F238E27FC236}">
                <a16:creationId xmlns:a16="http://schemas.microsoft.com/office/drawing/2014/main" id="{7D00FB91-84C5-DDEA-971A-A475DE756CE9}"/>
              </a:ext>
            </a:extLst>
          </p:cNvPr>
          <p:cNvSpPr txBox="1">
            <a:spLocks/>
          </p:cNvSpPr>
          <p:nvPr/>
        </p:nvSpPr>
        <p:spPr>
          <a:xfrm>
            <a:off x="35496" y="5711007"/>
            <a:ext cx="7200800" cy="1030361"/>
          </a:xfrm>
          <a:prstGeom prst="rect">
            <a:avLst/>
          </a:prstGeom>
        </p:spPr>
        <p:txBody>
          <a:bodyPr vert="horz" lIns="121899" tIns="60949" rIns="121899" bIns="60949" rtlCol="0">
            <a:normAutofit fontScale="77500" lnSpcReduction="20000"/>
          </a:bodyPr>
          <a:lstStyle>
            <a:lvl1pPr marL="0" indent="0" algn="l" defTabSz="91424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 kumimoji="1" sz="2100" kern="1200">
                <a:solidFill>
                  <a:schemeClr val="accent1">
                    <a:lumMod val="75000"/>
                  </a:schemeClr>
                </a:solidFill>
                <a:latin typeface="MS Mincho" panose="02020609040205080304" pitchFamily="17" charset="-128"/>
                <a:ea typeface="MS Mincho" panose="02020609040205080304" pitchFamily="17" charset="-128"/>
                <a:cs typeface="+mn-cs"/>
              </a:defRPr>
            </a:lvl1pPr>
            <a:lvl2pPr marL="457120" indent="0" algn="ctr" defTabSz="91424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MS Mincho" panose="02020609040205080304" pitchFamily="17" charset="-128"/>
                <a:ea typeface="MS Mincho" panose="02020609040205080304" pitchFamily="17" charset="-128"/>
                <a:cs typeface="+mn-cs"/>
              </a:defRPr>
            </a:lvl2pPr>
            <a:lvl3pPr marL="914240" indent="0" algn="ctr" defTabSz="91424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 kumimoji="1" sz="1500" kern="1200">
                <a:solidFill>
                  <a:schemeClr val="tx1">
                    <a:tint val="75000"/>
                  </a:schemeClr>
                </a:solidFill>
                <a:latin typeface="MS Mincho" panose="02020609040205080304" pitchFamily="17" charset="-128"/>
                <a:ea typeface="MS Mincho" panose="02020609040205080304" pitchFamily="17" charset="-128"/>
                <a:cs typeface="+mn-cs"/>
              </a:defRPr>
            </a:lvl3pPr>
            <a:lvl4pPr marL="1371360" indent="0" algn="ctr" defTabSz="91424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 kumimoji="1" sz="1500" kern="1200">
                <a:solidFill>
                  <a:schemeClr val="tx1">
                    <a:tint val="75000"/>
                  </a:schemeClr>
                </a:solidFill>
                <a:latin typeface="MS Mincho" panose="02020609040205080304" pitchFamily="17" charset="-128"/>
                <a:ea typeface="MS Mincho" panose="02020609040205080304" pitchFamily="17" charset="-128"/>
                <a:cs typeface="+mn-cs"/>
              </a:defRPr>
            </a:lvl4pPr>
            <a:lvl5pPr marL="1828480" indent="0" algn="ctr" defTabSz="91424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 kumimoji="1" sz="1500" kern="1200">
                <a:solidFill>
                  <a:schemeClr val="tx1">
                    <a:tint val="75000"/>
                  </a:schemeClr>
                </a:solidFill>
                <a:latin typeface="MS Mincho" panose="02020609040205080304" pitchFamily="17" charset="-128"/>
                <a:ea typeface="MS Mincho" panose="02020609040205080304" pitchFamily="17" charset="-128"/>
                <a:cs typeface="+mn-cs"/>
              </a:defRPr>
            </a:lvl5pPr>
            <a:lvl6pPr marL="2285600" indent="0" algn="ctr" defTabSz="91424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kumimoji="1" sz="15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720" indent="0" algn="ctr" defTabSz="91424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kumimoji="1" sz="15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840" indent="0" algn="ctr" defTabSz="91424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kumimoji="1" sz="15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960" indent="0" algn="ctr" defTabSz="91424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kumimoji="1" sz="15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chemeClr val="accent6">
                    <a:lumMod val="50000"/>
                  </a:schemeClr>
                </a:solidFill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開催日時：</a:t>
            </a:r>
            <a:r>
              <a:rPr lang="en-US" altLang="ja-JP" dirty="0">
                <a:solidFill>
                  <a:schemeClr val="accent6">
                    <a:lumMod val="50000"/>
                  </a:schemeClr>
                </a:solidFill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7</a:t>
            </a: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月</a:t>
            </a:r>
            <a:r>
              <a:rPr lang="en-US" altLang="ja-JP" dirty="0">
                <a:solidFill>
                  <a:schemeClr val="accent6">
                    <a:lumMod val="50000"/>
                  </a:schemeClr>
                </a:solidFill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1</a:t>
            </a: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日（土）</a:t>
            </a:r>
            <a:r>
              <a:rPr lang="en-US" altLang="ja-JP" dirty="0">
                <a:solidFill>
                  <a:schemeClr val="accent6">
                    <a:lumMod val="50000"/>
                  </a:schemeClr>
                </a:solidFill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9</a:t>
            </a: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：</a:t>
            </a:r>
            <a:r>
              <a:rPr lang="en-US" altLang="ja-JP" dirty="0">
                <a:solidFill>
                  <a:schemeClr val="accent6">
                    <a:lumMod val="50000"/>
                  </a:schemeClr>
                </a:solidFill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30</a:t>
            </a: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　　～　</a:t>
            </a:r>
            <a:r>
              <a:rPr lang="en-US" altLang="ja-JP" dirty="0">
                <a:solidFill>
                  <a:schemeClr val="accent6">
                    <a:lumMod val="50000"/>
                  </a:schemeClr>
                </a:solidFill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10</a:t>
            </a: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：</a:t>
            </a:r>
            <a:r>
              <a:rPr lang="en-US" altLang="ja-JP" dirty="0">
                <a:solidFill>
                  <a:schemeClr val="accent6">
                    <a:lumMod val="50000"/>
                  </a:schemeClr>
                </a:solidFill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30</a:t>
            </a: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（</a:t>
            </a:r>
            <a:r>
              <a:rPr lang="en-US" altLang="ja-JP" dirty="0">
                <a:solidFill>
                  <a:schemeClr val="accent6">
                    <a:lumMod val="50000"/>
                  </a:schemeClr>
                </a:solidFill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zoom</a:t>
            </a: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にて実施）</a:t>
            </a:r>
            <a:endParaRPr lang="en-US" altLang="ja-JP" dirty="0">
              <a:solidFill>
                <a:schemeClr val="accent6">
                  <a:lumMod val="50000"/>
                </a:schemeClr>
              </a:solidFill>
              <a:latin typeface="うずらフォント" panose="02000609000000000000" pitchFamily="1" charset="-128"/>
              <a:ea typeface="うずらフォント" panose="02000609000000000000" pitchFamily="1" charset="-128"/>
            </a:endParaRPr>
          </a:p>
          <a:p>
            <a:r>
              <a:rPr lang="en-US" altLang="ja-JP" dirty="0">
                <a:solidFill>
                  <a:srgbClr val="333333"/>
                </a:solidFill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※</a:t>
            </a:r>
            <a:r>
              <a:rPr lang="ja-JP" altLang="en-US" dirty="0">
                <a:solidFill>
                  <a:srgbClr val="333333"/>
                </a:solidFill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参加者様は「お子さんのフルネーム」で</a:t>
            </a:r>
            <a:endParaRPr lang="en-US" altLang="ja-JP">
              <a:solidFill>
                <a:srgbClr val="333333"/>
              </a:solidFill>
              <a:latin typeface="うずらフォント" panose="02000609000000000000" pitchFamily="1" charset="-128"/>
              <a:ea typeface="うずらフォント" panose="02000609000000000000" pitchFamily="1" charset="-128"/>
            </a:endParaRPr>
          </a:p>
          <a:p>
            <a:r>
              <a:rPr lang="ja-JP" altLang="en-US">
                <a:solidFill>
                  <a:srgbClr val="333333"/>
                </a:solidFill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入室</a:t>
            </a:r>
            <a:r>
              <a:rPr lang="ja-JP" altLang="en-US" dirty="0">
                <a:solidFill>
                  <a:srgbClr val="333333"/>
                </a:solidFill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お願いいたします。</a:t>
            </a:r>
            <a:endParaRPr lang="ja-JP" altLang="en-US" dirty="0">
              <a:solidFill>
                <a:schemeClr val="accent6">
                  <a:lumMod val="50000"/>
                </a:schemeClr>
              </a:solidFill>
              <a:latin typeface="うずらフォント" panose="02000609000000000000" pitchFamily="1" charset="-128"/>
              <a:ea typeface="うずらフォント" panose="02000609000000000000" pitchFamily="1" charset="-128"/>
            </a:endParaRPr>
          </a:p>
        </p:txBody>
      </p:sp>
      <p:pic>
        <p:nvPicPr>
          <p:cNvPr id="6" name="図 5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C11BAE69-8EEB-06B0-46F6-B067146F86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4" t="33396" r="25564" b="45555"/>
          <a:stretch/>
        </p:blipFill>
        <p:spPr bwMode="auto">
          <a:xfrm>
            <a:off x="261541" y="4366079"/>
            <a:ext cx="1708150" cy="1136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図 6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F2BFD9CE-7DD6-163E-A25D-37E69FBDC7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6" t="57620" r="26035" b="9219"/>
          <a:stretch/>
        </p:blipFill>
        <p:spPr bwMode="auto">
          <a:xfrm rot="10800000">
            <a:off x="179512" y="44624"/>
            <a:ext cx="1008112" cy="1199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サブタイトル 2">
            <a:extLst>
              <a:ext uri="{FF2B5EF4-FFF2-40B4-BE49-F238E27FC236}">
                <a16:creationId xmlns:a16="http://schemas.microsoft.com/office/drawing/2014/main" id="{7026AFC8-7FDF-26BF-A66E-E4924D954D36}"/>
              </a:ext>
            </a:extLst>
          </p:cNvPr>
          <p:cNvSpPr txBox="1">
            <a:spLocks/>
          </p:cNvSpPr>
          <p:nvPr/>
        </p:nvSpPr>
        <p:spPr>
          <a:xfrm>
            <a:off x="6084168" y="2658542"/>
            <a:ext cx="2876210" cy="2109863"/>
          </a:xfrm>
          <a:custGeom>
            <a:avLst/>
            <a:gdLst>
              <a:gd name="connsiteX0" fmla="*/ 0 w 2876210"/>
              <a:gd name="connsiteY0" fmla="*/ 0 h 2109863"/>
              <a:gd name="connsiteX1" fmla="*/ 632766 w 2876210"/>
              <a:gd name="connsiteY1" fmla="*/ 0 h 2109863"/>
              <a:gd name="connsiteX2" fmla="*/ 1121722 w 2876210"/>
              <a:gd name="connsiteY2" fmla="*/ 0 h 2109863"/>
              <a:gd name="connsiteX3" fmla="*/ 1610678 w 2876210"/>
              <a:gd name="connsiteY3" fmla="*/ 0 h 2109863"/>
              <a:gd name="connsiteX4" fmla="*/ 2128395 w 2876210"/>
              <a:gd name="connsiteY4" fmla="*/ 0 h 2109863"/>
              <a:gd name="connsiteX5" fmla="*/ 2876210 w 2876210"/>
              <a:gd name="connsiteY5" fmla="*/ 0 h 2109863"/>
              <a:gd name="connsiteX6" fmla="*/ 2876210 w 2876210"/>
              <a:gd name="connsiteY6" fmla="*/ 569663 h 2109863"/>
              <a:gd name="connsiteX7" fmla="*/ 2876210 w 2876210"/>
              <a:gd name="connsiteY7" fmla="*/ 1054932 h 2109863"/>
              <a:gd name="connsiteX8" fmla="*/ 2876210 w 2876210"/>
              <a:gd name="connsiteY8" fmla="*/ 1603496 h 2109863"/>
              <a:gd name="connsiteX9" fmla="*/ 2876210 w 2876210"/>
              <a:gd name="connsiteY9" fmla="*/ 2109863 h 2109863"/>
              <a:gd name="connsiteX10" fmla="*/ 2272206 w 2876210"/>
              <a:gd name="connsiteY10" fmla="*/ 2109863 h 2109863"/>
              <a:gd name="connsiteX11" fmla="*/ 1639440 w 2876210"/>
              <a:gd name="connsiteY11" fmla="*/ 2109863 h 2109863"/>
              <a:gd name="connsiteX12" fmla="*/ 1006673 w 2876210"/>
              <a:gd name="connsiteY12" fmla="*/ 2109863 h 2109863"/>
              <a:gd name="connsiteX13" fmla="*/ 517718 w 2876210"/>
              <a:gd name="connsiteY13" fmla="*/ 2109863 h 2109863"/>
              <a:gd name="connsiteX14" fmla="*/ 0 w 2876210"/>
              <a:gd name="connsiteY14" fmla="*/ 2109863 h 2109863"/>
              <a:gd name="connsiteX15" fmla="*/ 0 w 2876210"/>
              <a:gd name="connsiteY15" fmla="*/ 1561299 h 2109863"/>
              <a:gd name="connsiteX16" fmla="*/ 0 w 2876210"/>
              <a:gd name="connsiteY16" fmla="*/ 1076030 h 2109863"/>
              <a:gd name="connsiteX17" fmla="*/ 0 w 2876210"/>
              <a:gd name="connsiteY17" fmla="*/ 527466 h 2109863"/>
              <a:gd name="connsiteX18" fmla="*/ 0 w 2876210"/>
              <a:gd name="connsiteY18" fmla="*/ 0 h 21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76210" h="2109863" fill="none" extrusionOk="0">
                <a:moveTo>
                  <a:pt x="0" y="0"/>
                </a:moveTo>
                <a:cubicBezTo>
                  <a:pt x="236567" y="-36388"/>
                  <a:pt x="337687" y="30868"/>
                  <a:pt x="632766" y="0"/>
                </a:cubicBezTo>
                <a:cubicBezTo>
                  <a:pt x="927845" y="-30868"/>
                  <a:pt x="956881" y="45682"/>
                  <a:pt x="1121722" y="0"/>
                </a:cubicBezTo>
                <a:cubicBezTo>
                  <a:pt x="1286563" y="-45682"/>
                  <a:pt x="1381061" y="37230"/>
                  <a:pt x="1610678" y="0"/>
                </a:cubicBezTo>
                <a:cubicBezTo>
                  <a:pt x="1840295" y="-37230"/>
                  <a:pt x="2005086" y="31297"/>
                  <a:pt x="2128395" y="0"/>
                </a:cubicBezTo>
                <a:cubicBezTo>
                  <a:pt x="2251704" y="-31297"/>
                  <a:pt x="2631906" y="84874"/>
                  <a:pt x="2876210" y="0"/>
                </a:cubicBezTo>
                <a:cubicBezTo>
                  <a:pt x="2897124" y="155431"/>
                  <a:pt x="2834340" y="309219"/>
                  <a:pt x="2876210" y="569663"/>
                </a:cubicBezTo>
                <a:cubicBezTo>
                  <a:pt x="2918080" y="830107"/>
                  <a:pt x="2863804" y="889164"/>
                  <a:pt x="2876210" y="1054932"/>
                </a:cubicBezTo>
                <a:cubicBezTo>
                  <a:pt x="2888616" y="1220700"/>
                  <a:pt x="2816367" y="1419043"/>
                  <a:pt x="2876210" y="1603496"/>
                </a:cubicBezTo>
                <a:cubicBezTo>
                  <a:pt x="2936053" y="1787949"/>
                  <a:pt x="2828258" y="1960216"/>
                  <a:pt x="2876210" y="2109863"/>
                </a:cubicBezTo>
                <a:cubicBezTo>
                  <a:pt x="2717488" y="2114052"/>
                  <a:pt x="2489956" y="2057383"/>
                  <a:pt x="2272206" y="2109863"/>
                </a:cubicBezTo>
                <a:cubicBezTo>
                  <a:pt x="2054456" y="2162343"/>
                  <a:pt x="1836621" y="2101732"/>
                  <a:pt x="1639440" y="2109863"/>
                </a:cubicBezTo>
                <a:cubicBezTo>
                  <a:pt x="1442259" y="2117994"/>
                  <a:pt x="1230510" y="2076384"/>
                  <a:pt x="1006673" y="2109863"/>
                </a:cubicBezTo>
                <a:cubicBezTo>
                  <a:pt x="782836" y="2143342"/>
                  <a:pt x="676242" y="2064713"/>
                  <a:pt x="517718" y="2109863"/>
                </a:cubicBezTo>
                <a:cubicBezTo>
                  <a:pt x="359195" y="2155013"/>
                  <a:pt x="143418" y="2102646"/>
                  <a:pt x="0" y="2109863"/>
                </a:cubicBezTo>
                <a:cubicBezTo>
                  <a:pt x="-41910" y="1899137"/>
                  <a:pt x="52621" y="1783719"/>
                  <a:pt x="0" y="1561299"/>
                </a:cubicBezTo>
                <a:cubicBezTo>
                  <a:pt x="-52621" y="1338879"/>
                  <a:pt x="10966" y="1298307"/>
                  <a:pt x="0" y="1076030"/>
                </a:cubicBezTo>
                <a:cubicBezTo>
                  <a:pt x="-10966" y="853753"/>
                  <a:pt x="17112" y="643284"/>
                  <a:pt x="0" y="527466"/>
                </a:cubicBezTo>
                <a:cubicBezTo>
                  <a:pt x="-17112" y="411648"/>
                  <a:pt x="10463" y="107755"/>
                  <a:pt x="0" y="0"/>
                </a:cubicBezTo>
                <a:close/>
              </a:path>
              <a:path w="2876210" h="2109863" stroke="0" extrusionOk="0">
                <a:moveTo>
                  <a:pt x="0" y="0"/>
                </a:moveTo>
                <a:cubicBezTo>
                  <a:pt x="132684" y="-8955"/>
                  <a:pt x="376914" y="58471"/>
                  <a:pt x="517718" y="0"/>
                </a:cubicBezTo>
                <a:cubicBezTo>
                  <a:pt x="658522" y="-58471"/>
                  <a:pt x="996222" y="51495"/>
                  <a:pt x="1150484" y="0"/>
                </a:cubicBezTo>
                <a:cubicBezTo>
                  <a:pt x="1304746" y="-51495"/>
                  <a:pt x="1556180" y="34898"/>
                  <a:pt x="1754488" y="0"/>
                </a:cubicBezTo>
                <a:cubicBezTo>
                  <a:pt x="1952796" y="-34898"/>
                  <a:pt x="2059964" y="31750"/>
                  <a:pt x="2358492" y="0"/>
                </a:cubicBezTo>
                <a:cubicBezTo>
                  <a:pt x="2657020" y="-31750"/>
                  <a:pt x="2746302" y="12988"/>
                  <a:pt x="2876210" y="0"/>
                </a:cubicBezTo>
                <a:cubicBezTo>
                  <a:pt x="2877650" y="215527"/>
                  <a:pt x="2816666" y="345580"/>
                  <a:pt x="2876210" y="569663"/>
                </a:cubicBezTo>
                <a:cubicBezTo>
                  <a:pt x="2935754" y="793746"/>
                  <a:pt x="2809763" y="980844"/>
                  <a:pt x="2876210" y="1139326"/>
                </a:cubicBezTo>
                <a:cubicBezTo>
                  <a:pt x="2942657" y="1297808"/>
                  <a:pt x="2835351" y="1847798"/>
                  <a:pt x="2876210" y="2109863"/>
                </a:cubicBezTo>
                <a:cubicBezTo>
                  <a:pt x="2736371" y="2136517"/>
                  <a:pt x="2572128" y="2093225"/>
                  <a:pt x="2272206" y="2109863"/>
                </a:cubicBezTo>
                <a:cubicBezTo>
                  <a:pt x="1972284" y="2126501"/>
                  <a:pt x="1970729" y="2052984"/>
                  <a:pt x="1783250" y="2109863"/>
                </a:cubicBezTo>
                <a:cubicBezTo>
                  <a:pt x="1595771" y="2166742"/>
                  <a:pt x="1515901" y="2097625"/>
                  <a:pt x="1294294" y="2109863"/>
                </a:cubicBezTo>
                <a:cubicBezTo>
                  <a:pt x="1072687" y="2122101"/>
                  <a:pt x="966807" y="2100875"/>
                  <a:pt x="805339" y="2109863"/>
                </a:cubicBezTo>
                <a:cubicBezTo>
                  <a:pt x="643871" y="2118851"/>
                  <a:pt x="202487" y="2018270"/>
                  <a:pt x="0" y="2109863"/>
                </a:cubicBezTo>
                <a:cubicBezTo>
                  <a:pt x="-45441" y="2009213"/>
                  <a:pt x="23491" y="1741981"/>
                  <a:pt x="0" y="1624595"/>
                </a:cubicBezTo>
                <a:cubicBezTo>
                  <a:pt x="-23491" y="1507209"/>
                  <a:pt x="51801" y="1354920"/>
                  <a:pt x="0" y="1118227"/>
                </a:cubicBezTo>
                <a:cubicBezTo>
                  <a:pt x="-51801" y="881534"/>
                  <a:pt x="400" y="805066"/>
                  <a:pt x="0" y="654058"/>
                </a:cubicBezTo>
                <a:cubicBezTo>
                  <a:pt x="-400" y="503050"/>
                  <a:pt x="26417" y="277619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13730167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121899" tIns="60949" rIns="121899" bIns="60949" rtlCol="0">
            <a:normAutofit/>
          </a:bodyPr>
          <a:lstStyle>
            <a:lvl1pPr marL="0" indent="0" algn="l" defTabSz="91424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 kumimoji="1" sz="2100" kern="1200">
                <a:solidFill>
                  <a:schemeClr val="accent1">
                    <a:lumMod val="75000"/>
                  </a:schemeClr>
                </a:solidFill>
                <a:latin typeface="MS Mincho" panose="02020609040205080304" pitchFamily="17" charset="-128"/>
                <a:ea typeface="MS Mincho" panose="02020609040205080304" pitchFamily="17" charset="-128"/>
                <a:cs typeface="+mn-cs"/>
              </a:defRPr>
            </a:lvl1pPr>
            <a:lvl2pPr marL="457120" indent="0" algn="ctr" defTabSz="91424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MS Mincho" panose="02020609040205080304" pitchFamily="17" charset="-128"/>
                <a:ea typeface="MS Mincho" panose="02020609040205080304" pitchFamily="17" charset="-128"/>
                <a:cs typeface="+mn-cs"/>
              </a:defRPr>
            </a:lvl2pPr>
            <a:lvl3pPr marL="914240" indent="0" algn="ctr" defTabSz="91424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 kumimoji="1" sz="1500" kern="1200">
                <a:solidFill>
                  <a:schemeClr val="tx1">
                    <a:tint val="75000"/>
                  </a:schemeClr>
                </a:solidFill>
                <a:latin typeface="MS Mincho" panose="02020609040205080304" pitchFamily="17" charset="-128"/>
                <a:ea typeface="MS Mincho" panose="02020609040205080304" pitchFamily="17" charset="-128"/>
                <a:cs typeface="+mn-cs"/>
              </a:defRPr>
            </a:lvl3pPr>
            <a:lvl4pPr marL="1371360" indent="0" algn="ctr" defTabSz="91424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 kumimoji="1" sz="1500" kern="1200">
                <a:solidFill>
                  <a:schemeClr val="tx1">
                    <a:tint val="75000"/>
                  </a:schemeClr>
                </a:solidFill>
                <a:latin typeface="MS Mincho" panose="02020609040205080304" pitchFamily="17" charset="-128"/>
                <a:ea typeface="MS Mincho" panose="02020609040205080304" pitchFamily="17" charset="-128"/>
                <a:cs typeface="+mn-cs"/>
              </a:defRPr>
            </a:lvl4pPr>
            <a:lvl5pPr marL="1828480" indent="0" algn="ctr" defTabSz="91424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 kumimoji="1" sz="1500" kern="1200">
                <a:solidFill>
                  <a:schemeClr val="tx1">
                    <a:tint val="75000"/>
                  </a:schemeClr>
                </a:solidFill>
                <a:latin typeface="MS Mincho" panose="02020609040205080304" pitchFamily="17" charset="-128"/>
                <a:ea typeface="MS Mincho" panose="02020609040205080304" pitchFamily="17" charset="-128"/>
                <a:cs typeface="+mn-cs"/>
              </a:defRPr>
            </a:lvl5pPr>
            <a:lvl6pPr marL="2285600" indent="0" algn="ctr" defTabSz="91424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kumimoji="1" sz="15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720" indent="0" algn="ctr" defTabSz="91424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kumimoji="1" sz="15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840" indent="0" algn="ctr" defTabSz="91424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kumimoji="1" sz="15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960" indent="0" algn="ctr" defTabSz="91424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kumimoji="1" sz="15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chemeClr val="accent4">
                    <a:lumMod val="75000"/>
                  </a:schemeClr>
                </a:solidFill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　　</a:t>
            </a:r>
            <a:r>
              <a:rPr lang="ja-JP" altLang="en-US" sz="1100" u="sng" dirty="0">
                <a:solidFill>
                  <a:schemeClr val="accent4">
                    <a:lumMod val="75000"/>
                  </a:schemeClr>
                </a:solidFill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ご用意いただきたいもの</a:t>
            </a:r>
            <a:endParaRPr lang="en-US" altLang="ja-JP" sz="900" u="sng" dirty="0">
              <a:solidFill>
                <a:schemeClr val="accent4">
                  <a:lumMod val="75000"/>
                </a:schemeClr>
              </a:solidFill>
              <a:latin typeface="うずらフォント" panose="02000609000000000000" pitchFamily="1" charset="-128"/>
              <a:ea typeface="うずらフォント" panose="02000609000000000000" pitchFamily="1" charset="-128"/>
            </a:endParaRPr>
          </a:p>
          <a:p>
            <a:r>
              <a:rPr lang="ja-JP" altLang="en-US" sz="900" dirty="0">
                <a:solidFill>
                  <a:schemeClr val="accent4">
                    <a:lumMod val="75000"/>
                  </a:schemeClr>
                </a:solidFill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①空のペットボトル（５００ミリ程度）</a:t>
            </a:r>
            <a:endParaRPr lang="en-US" altLang="ja-JP" sz="900" dirty="0">
              <a:solidFill>
                <a:schemeClr val="accent4">
                  <a:lumMod val="75000"/>
                </a:schemeClr>
              </a:solidFill>
              <a:latin typeface="うずらフォント" panose="02000609000000000000" pitchFamily="1" charset="-128"/>
              <a:ea typeface="うずらフォント" panose="02000609000000000000" pitchFamily="1" charset="-128"/>
            </a:endParaRPr>
          </a:p>
          <a:p>
            <a:r>
              <a:rPr lang="ja-JP" altLang="en-US" sz="900" dirty="0">
                <a:solidFill>
                  <a:schemeClr val="accent4">
                    <a:lumMod val="75000"/>
                  </a:schemeClr>
                </a:solidFill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②生クリーム（動物性で乳脂肪分</a:t>
            </a:r>
            <a:r>
              <a:rPr lang="en-US" altLang="ja-JP" sz="900" dirty="0">
                <a:solidFill>
                  <a:schemeClr val="accent4">
                    <a:lumMod val="75000"/>
                  </a:schemeClr>
                </a:solidFill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40</a:t>
            </a:r>
            <a:r>
              <a:rPr lang="ja-JP" altLang="en-US" sz="900" dirty="0">
                <a:solidFill>
                  <a:schemeClr val="accent4">
                    <a:lumMod val="75000"/>
                  </a:schemeClr>
                </a:solidFill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％以上のもの）</a:t>
            </a:r>
            <a:endParaRPr lang="en-US" altLang="ja-JP" sz="900" dirty="0">
              <a:solidFill>
                <a:schemeClr val="accent4">
                  <a:lumMod val="75000"/>
                </a:schemeClr>
              </a:solidFill>
              <a:latin typeface="うずらフォント" panose="02000609000000000000" pitchFamily="1" charset="-128"/>
              <a:ea typeface="うずらフォント" panose="02000609000000000000" pitchFamily="1" charset="-128"/>
            </a:endParaRPr>
          </a:p>
          <a:p>
            <a:r>
              <a:rPr lang="ja-JP" altLang="en-US" sz="900" dirty="0">
                <a:solidFill>
                  <a:schemeClr val="bg1">
                    <a:lumMod val="95000"/>
                  </a:schemeClr>
                </a:solidFill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③塩（少々）</a:t>
            </a:r>
            <a:endParaRPr lang="en-US" altLang="ja-JP" sz="900" dirty="0">
              <a:solidFill>
                <a:schemeClr val="bg1">
                  <a:lumMod val="95000"/>
                </a:schemeClr>
              </a:solidFill>
              <a:latin typeface="うずらフォント" panose="02000609000000000000" pitchFamily="1" charset="-128"/>
              <a:ea typeface="うずらフォント" panose="02000609000000000000" pitchFamily="1" charset="-128"/>
            </a:endParaRPr>
          </a:p>
          <a:p>
            <a:r>
              <a:rPr lang="en-US" altLang="ja-JP" sz="900" dirty="0">
                <a:solidFill>
                  <a:schemeClr val="bg1">
                    <a:lumMod val="95000"/>
                  </a:schemeClr>
                </a:solidFill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※SDGs</a:t>
            </a:r>
            <a:r>
              <a:rPr lang="ja-JP" altLang="en-US" sz="900" dirty="0">
                <a:solidFill>
                  <a:schemeClr val="bg1">
                    <a:lumMod val="95000"/>
                  </a:schemeClr>
                </a:solidFill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で分別もして、</a:t>
            </a:r>
            <a:r>
              <a:rPr lang="ja-JP" altLang="en-US" sz="900" dirty="0">
                <a:solidFill>
                  <a:schemeClr val="accent4">
                    <a:lumMod val="75000"/>
                  </a:schemeClr>
                </a:solidFill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廃材で一緒にバターづくりを　</a:t>
            </a:r>
            <a:endParaRPr lang="en-US" altLang="ja-JP" sz="900" dirty="0">
              <a:solidFill>
                <a:schemeClr val="accent4">
                  <a:lumMod val="75000"/>
                </a:schemeClr>
              </a:solidFill>
              <a:latin typeface="うずらフォント" panose="02000609000000000000" pitchFamily="1" charset="-128"/>
              <a:ea typeface="うずらフォント" panose="02000609000000000000" pitchFamily="1" charset="-128"/>
            </a:endParaRPr>
          </a:p>
          <a:p>
            <a:r>
              <a:rPr lang="ja-JP" altLang="en-US" sz="900" dirty="0">
                <a:solidFill>
                  <a:schemeClr val="accent4">
                    <a:lumMod val="75000"/>
                  </a:schemeClr>
                </a:solidFill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　</a:t>
            </a:r>
            <a:r>
              <a:rPr lang="ja-JP" altLang="en-US" sz="900" dirty="0">
                <a:solidFill>
                  <a:schemeClr val="bg1">
                    <a:lumMod val="95000"/>
                  </a:schemeClr>
                </a:solidFill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しましょう！</a:t>
            </a: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6CFC3ACE-2042-E590-F43D-862C605CA417}"/>
              </a:ext>
            </a:extLst>
          </p:cNvPr>
          <p:cNvSpPr/>
          <p:nvPr/>
        </p:nvSpPr>
        <p:spPr>
          <a:xfrm>
            <a:off x="6693744" y="4869160"/>
            <a:ext cx="2342752" cy="1620669"/>
          </a:xfrm>
          <a:prstGeom prst="wedgeRoundRectCallout">
            <a:avLst>
              <a:gd name="adj1" fmla="val -71252"/>
              <a:gd name="adj2" fmla="val -1001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ルミナスが考える</a:t>
            </a:r>
            <a:endParaRPr kumimoji="1" lang="en-US" altLang="ja-JP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うずらフォント" panose="02000609000000000000" pitchFamily="1" charset="-128"/>
              <a:ea typeface="うずらフォント" panose="02000609000000000000" pitchFamily="1" charset="-128"/>
            </a:endParaRPr>
          </a:p>
          <a:p>
            <a:pPr algn="ctr"/>
            <a:r>
              <a:rPr kumimoji="1" lang="ja-JP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５つの</a:t>
            </a:r>
            <a:r>
              <a:rPr kumimoji="1" lang="en-US" altLang="ja-JP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P</a:t>
            </a:r>
            <a:r>
              <a:rPr kumimoji="1" lang="ja-JP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と</a:t>
            </a:r>
            <a:r>
              <a:rPr kumimoji="1" lang="en-US" altLang="ja-JP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+P</a:t>
            </a:r>
            <a:r>
              <a:rPr kumimoji="1" lang="ja-JP" altLang="en-US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（パパ）</a:t>
            </a:r>
            <a:endParaRPr kumimoji="1" lang="en-US" altLang="ja-JP" sz="1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うずらフォント" panose="02000609000000000000" pitchFamily="1" charset="-128"/>
              <a:ea typeface="うずらフォント" panose="02000609000000000000" pitchFamily="1" charset="-128"/>
            </a:endParaRPr>
          </a:p>
          <a:p>
            <a:pPr algn="ctr"/>
            <a:r>
              <a:rPr kumimoji="1" lang="en-US" altLang="ja-JP" sz="1600" dirty="0" err="1"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People,Prosperity</a:t>
            </a:r>
            <a:r>
              <a:rPr kumimoji="1" lang="en-US" altLang="ja-JP" sz="1600" dirty="0"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,</a:t>
            </a:r>
          </a:p>
          <a:p>
            <a:pPr algn="ctr"/>
            <a:r>
              <a:rPr kumimoji="1" lang="en-US" altLang="ja-JP" sz="1600" dirty="0" err="1"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Peace,Partnership</a:t>
            </a:r>
            <a:r>
              <a:rPr kumimoji="1" lang="en-US" altLang="ja-JP" sz="1600" dirty="0"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,</a:t>
            </a:r>
          </a:p>
          <a:p>
            <a:pPr algn="ctr"/>
            <a:r>
              <a:rPr kumimoji="1" lang="en-US" altLang="ja-JP" sz="1600" dirty="0"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Planet,</a:t>
            </a:r>
          </a:p>
          <a:p>
            <a:pPr algn="ctr"/>
            <a:r>
              <a:rPr kumimoji="1" lang="en-US" altLang="ja-JP" sz="1600" u="sng" dirty="0" err="1"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tPapa</a:t>
            </a:r>
            <a:r>
              <a:rPr kumimoji="1" lang="ja-JP" altLang="en-US" sz="1400" u="sng" dirty="0"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（</a:t>
            </a:r>
            <a:r>
              <a:rPr kumimoji="1" lang="en-US" altLang="ja-JP" sz="1400" u="sng" dirty="0"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Mama</a:t>
            </a:r>
            <a:r>
              <a:rPr kumimoji="1" lang="ja-JP" altLang="en-US" sz="1400" u="sng" dirty="0">
                <a:latin typeface="うずらフォント" panose="02000609000000000000" pitchFamily="1" charset="-128"/>
                <a:ea typeface="うずらフォント" panose="02000609000000000000" pitchFamily="1" charset="-128"/>
              </a:rPr>
              <a:t>も歓迎！）</a:t>
            </a:r>
            <a:endParaRPr kumimoji="1" lang="en-US" altLang="ja-JP" sz="1600" u="sng" dirty="0">
              <a:latin typeface="うずらフォント" panose="02000609000000000000" pitchFamily="1" charset="-128"/>
              <a:ea typeface="うずらフォント" panose="02000609000000000000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料理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2070_TF02787942.potx" id="{F8B9C25E-3F21-4628-BDCC-D85AAEB2B1A4}" vid="{9118CDC5-6838-4DCC-A727-EF92CB72DE36}"/>
    </a:ext>
  </a:extLst>
</a:theme>
</file>

<file path=ppt/theme/theme2.xml><?xml version="1.0" encoding="utf-8"?>
<a:theme xmlns:a="http://schemas.openxmlformats.org/drawingml/2006/main" name="Office テーマ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700CCB-20BA-4760-AB9F-AC3B63ED32E0}">
  <ds:schemaRefs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40262f94-9f35-4ac3-9a90-690165a166b7"/>
    <ds:schemaRef ds:uri="a4f35948-e619-41b3-aa29-22878b09cfd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生鮮食品のプレゼンテーション (ワイド画面)</Template>
  <TotalTime>96</TotalTime>
  <Words>149</Words>
  <Application>Microsoft Office PowerPoint</Application>
  <PresentationFormat>画面に合わせる (4:3)</PresentationFormat>
  <Paragraphs>20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MS Mincho</vt:lpstr>
      <vt:lpstr>うずらフォント</vt:lpstr>
      <vt:lpstr>Arial</vt:lpstr>
      <vt:lpstr>料理 16x9</vt:lpstr>
      <vt:lpstr>Webもぐもぐ パパキッチン開催！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Webもぐもぐ パパキッチン開催！！</dc:title>
  <dc:creator>施設長4（SAT）</dc:creator>
  <cp:lastModifiedBy>施設長4（SAT）</cp:lastModifiedBy>
  <cp:revision>9</cp:revision>
  <cp:lastPrinted>2023-06-20T08:19:35Z</cp:lastPrinted>
  <dcterms:created xsi:type="dcterms:W3CDTF">2023-06-20T02:04:28Z</dcterms:created>
  <dcterms:modified xsi:type="dcterms:W3CDTF">2023-06-30T00:13:47Z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